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85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1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9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68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647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47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56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56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96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10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37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AD80-C273-4282-AB6A-683220FBCF76}" type="datetimeFigureOut">
              <a:rPr lang="en-CA" smtClean="0"/>
              <a:t>2020-01-18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3FEA-4893-4114-BB5E-D4AE791DD4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4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95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sz="6600" dirty="0" err="1" smtClean="0">
                <a:latin typeface="Bauhaus 93" panose="04030905020B02020C02" pitchFamily="82" charset="0"/>
              </a:rPr>
              <a:t>BIOLOGIE</a:t>
            </a:r>
            <a:r>
              <a:rPr lang="en-CA" sz="6600" dirty="0" smtClean="0">
                <a:latin typeface="Bauhaus 93" panose="04030905020B02020C02" pitchFamily="82" charset="0"/>
              </a:rPr>
              <a:t/>
            </a:r>
            <a:br>
              <a:rPr lang="en-CA" sz="6600" dirty="0" smtClean="0">
                <a:latin typeface="Bauhaus 93" panose="04030905020B02020C02" pitchFamily="82" charset="0"/>
              </a:rPr>
            </a:br>
            <a:r>
              <a:rPr lang="en-CA" sz="4900" dirty="0" err="1" smtClean="0">
                <a:latin typeface="Arial Black" panose="020B0A04020102020204" pitchFamily="34" charset="0"/>
              </a:rPr>
              <a:t>l’étude</a:t>
            </a:r>
            <a:r>
              <a:rPr lang="en-CA" sz="4900" dirty="0" smtClean="0">
                <a:latin typeface="Arial Black" panose="020B0A04020102020204" pitchFamily="34" charset="0"/>
              </a:rPr>
              <a:t> des </a:t>
            </a:r>
            <a:r>
              <a:rPr lang="en-CA" sz="4900" dirty="0" err="1" smtClean="0">
                <a:latin typeface="Arial Black" panose="020B0A04020102020204" pitchFamily="34" charset="0"/>
              </a:rPr>
              <a:t>êtres</a:t>
            </a:r>
            <a:r>
              <a:rPr lang="en-CA" sz="4900" dirty="0" smtClean="0">
                <a:latin typeface="Arial Black" panose="020B0A04020102020204" pitchFamily="34" charset="0"/>
              </a:rPr>
              <a:t> </a:t>
            </a:r>
            <a:r>
              <a:rPr lang="en-CA" sz="4900" dirty="0" err="1" smtClean="0">
                <a:latin typeface="Arial Black" panose="020B0A04020102020204" pitchFamily="34" charset="0"/>
              </a:rPr>
              <a:t>vivants</a:t>
            </a:r>
            <a:endParaRPr lang="en-CA" sz="66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Image result fo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2" y="-746373"/>
            <a:ext cx="6667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I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96" y="4437112"/>
            <a:ext cx="4824304" cy="241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BIOLO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523528"/>
            <a:ext cx="7040960" cy="35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BIOLOG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826" y="4437112"/>
            <a:ext cx="4448840" cy="29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Organisme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: un être vivant</a:t>
            </a:r>
          </a:p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Excrétion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: </a:t>
            </a:r>
            <a:r>
              <a:rPr lang="fr-CA" dirty="0" err="1">
                <a:solidFill>
                  <a:schemeClr val="accent1">
                    <a:lumMod val="75000"/>
                  </a:schemeClr>
                </a:solidFill>
              </a:rPr>
              <a:t>Procéssus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 par lequel les déchets solides, liquides, et gazeux sont expulsés (enlevés) 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du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corps.</a:t>
            </a:r>
          </a:p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Photosynthèse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: réaction chimique qui se produit dans les plantes. CO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 + H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O + soleil </a:t>
            </a:r>
            <a:r>
              <a:rPr lang="fr-CA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 + sucre 							(C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fr-CA" baseline="-25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Respiration </a:t>
            </a:r>
            <a:r>
              <a:rPr lang="fr-CA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Cellulaire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: réaction chimique 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qui change l’énergie chimique dans la nourriture en une forme utilisable par les cellules.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fr-CA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 + sucre </a:t>
            </a:r>
            <a:r>
              <a:rPr lang="fr-CA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fr-CA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 + H</a:t>
            </a:r>
            <a:r>
              <a:rPr lang="fr-CA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O + 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énergie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Stimulus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: Tout ce qui provoque une réaction chez un être vivant. 	(Action </a:t>
            </a:r>
            <a:r>
              <a:rPr lang="fr-CA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 réaction,	 stimulus = l’action)</a:t>
            </a:r>
            <a:endParaRPr lang="fr-CA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fr-C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Reproduction</a:t>
            </a:r>
            <a:r>
              <a:rPr lang="fr-CA" dirty="0">
                <a:solidFill>
                  <a:schemeClr val="accent1">
                    <a:lumMod val="75000"/>
                  </a:schemeClr>
                </a:solidFill>
              </a:rPr>
              <a:t> : </a:t>
            </a:r>
            <a:r>
              <a:rPr lang="fr-CA" dirty="0" smtClean="0">
                <a:solidFill>
                  <a:schemeClr val="accent1">
                    <a:lumMod val="75000"/>
                  </a:schemeClr>
                </a:solidFill>
              </a:rPr>
              <a:t>la processus par laquelle des nouveaux organismes sont créer.  </a:t>
            </a:r>
            <a:endParaRPr lang="fr-CA" dirty="0"/>
          </a:p>
          <a:p>
            <a:pPr marL="0" indent="0">
              <a:spcAft>
                <a:spcPts val="3000"/>
              </a:spcAft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4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BIOLOGIE l’étude des êtres vivants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l’étude des êtres vivants</dc:title>
  <dc:creator>Jovina</dc:creator>
  <cp:lastModifiedBy>Jovina</cp:lastModifiedBy>
  <cp:revision>1</cp:revision>
  <dcterms:created xsi:type="dcterms:W3CDTF">2020-01-19T03:16:09Z</dcterms:created>
  <dcterms:modified xsi:type="dcterms:W3CDTF">2020-01-19T03:17:18Z</dcterms:modified>
</cp:coreProperties>
</file>