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1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9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769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675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831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02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08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77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777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054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262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480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285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E37D-C1F2-4DCD-8483-92275D281EE7}" type="datetimeFigureOut">
              <a:rPr lang="fr-CA" smtClean="0"/>
              <a:t>2020-01-12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22FE-A734-464C-A781-2083D6B6E56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87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EUu-A2wfSE&amp;t=342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Les systèmes et les appareils du corps humain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301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088"/>
            <a:ext cx="22669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72" y="592088"/>
            <a:ext cx="22479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2699792" y="317029"/>
            <a:ext cx="3888432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 smtClean="0"/>
              <a:t>Appareil reproducteur</a:t>
            </a:r>
            <a:endParaRPr lang="fr-CA" sz="2800" b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2843808" y="1479079"/>
            <a:ext cx="3888432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pour la procréation (</a:t>
            </a:r>
            <a:r>
              <a:rPr lang="fr-CA" sz="2400" i="1" dirty="0" smtClean="0"/>
              <a:t>reproduction</a:t>
            </a:r>
            <a:r>
              <a:rPr lang="fr-CA" sz="2400" dirty="0" smtClean="0"/>
              <a:t>)</a:t>
            </a:r>
          </a:p>
          <a:p>
            <a:endParaRPr lang="fr-CA" sz="2400" dirty="0" smtClean="0"/>
          </a:p>
          <a:p>
            <a:pPr marL="0" lvl="0" indent="0">
              <a:buNone/>
            </a:pPr>
            <a:r>
              <a:rPr lang="fr-CA" sz="2400" b="1" u="sng" dirty="0">
                <a:solidFill>
                  <a:prstClr val="black"/>
                </a:solidFill>
              </a:rPr>
              <a:t>consiste </a:t>
            </a:r>
            <a:r>
              <a:rPr lang="fr-CA" sz="2400" b="1" u="sng" dirty="0" smtClean="0">
                <a:solidFill>
                  <a:prstClr val="black"/>
                </a:solidFill>
              </a:rPr>
              <a:t>de/du/des</a:t>
            </a:r>
          </a:p>
          <a:p>
            <a:r>
              <a:rPr lang="fr-CA" sz="2400" dirty="0" smtClean="0"/>
              <a:t>comprend les organes reproducteurs</a:t>
            </a:r>
          </a:p>
          <a:p>
            <a:pPr lvl="1"/>
            <a:r>
              <a:rPr lang="fr-CA" sz="2000" dirty="0" smtClean="0">
                <a:solidFill>
                  <a:prstClr val="black"/>
                </a:solidFill>
              </a:rPr>
              <a:t>testicules</a:t>
            </a:r>
          </a:p>
          <a:p>
            <a:pPr lvl="1"/>
            <a:r>
              <a:rPr lang="fr-CA" sz="2000" dirty="0" err="1" smtClean="0">
                <a:solidFill>
                  <a:prstClr val="black"/>
                </a:solidFill>
              </a:rPr>
              <a:t>ovaries</a:t>
            </a:r>
            <a:endParaRPr lang="fr-CA" sz="2000" dirty="0">
              <a:solidFill>
                <a:prstClr val="black"/>
              </a:solidFill>
            </a:endParaRPr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2374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4955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625627" y="317029"/>
            <a:ext cx="4258741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 smtClean="0"/>
              <a:t>Système nerveux</a:t>
            </a:r>
            <a:endParaRPr lang="fr-CA" sz="2800" b="1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625627" y="1479079"/>
            <a:ext cx="4978821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détecte les changements dans l’environnement et les signaux au corps qui envoie une réponse</a:t>
            </a:r>
          </a:p>
          <a:p>
            <a:endParaRPr lang="fr-CA" sz="2400" dirty="0"/>
          </a:p>
          <a:p>
            <a:pPr marL="0" lvl="0" indent="0">
              <a:buNone/>
            </a:pPr>
            <a:r>
              <a:rPr lang="fr-CA" sz="2400" b="1" u="sng" dirty="0">
                <a:solidFill>
                  <a:prstClr val="black"/>
                </a:solidFill>
              </a:rPr>
              <a:t>consiste de/du/des</a:t>
            </a:r>
          </a:p>
          <a:p>
            <a:r>
              <a:rPr lang="fr-CA" sz="2400" dirty="0" smtClean="0"/>
              <a:t>cerveau</a:t>
            </a:r>
          </a:p>
          <a:p>
            <a:r>
              <a:rPr lang="fr-CA" sz="2400" dirty="0" smtClean="0"/>
              <a:t>nerfs</a:t>
            </a:r>
          </a:p>
          <a:p>
            <a:r>
              <a:rPr lang="fr-CA" sz="2400" dirty="0" smtClean="0"/>
              <a:t>moelle épinière ( « </a:t>
            </a:r>
            <a:r>
              <a:rPr lang="fr-CA" sz="2400" i="1" dirty="0" smtClean="0"/>
              <a:t>spinal </a:t>
            </a:r>
            <a:r>
              <a:rPr lang="fr-CA" sz="2400" i="1" dirty="0" err="1" smtClean="0"/>
              <a:t>cord</a:t>
            </a:r>
            <a:r>
              <a:rPr lang="fr-CA" sz="2400" i="1" dirty="0" smtClean="0"/>
              <a:t> »</a:t>
            </a:r>
            <a:r>
              <a:rPr lang="fr-CA" sz="2400" dirty="0" smtClean="0"/>
              <a:t>)</a:t>
            </a:r>
          </a:p>
          <a:p>
            <a:endParaRPr lang="fr-CA" sz="2400" dirty="0" smtClean="0"/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1696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3746"/>
            <a:ext cx="206692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625627" y="317029"/>
            <a:ext cx="4258741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 smtClean="0"/>
              <a:t>Système endocrinien</a:t>
            </a:r>
            <a:endParaRPr lang="fr-CA" sz="2800" b="1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625627" y="1479079"/>
            <a:ext cx="4258741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produit et relâche des hormones (ex: testostérone, estrogène)</a:t>
            </a:r>
          </a:p>
          <a:p>
            <a:endParaRPr lang="fr-CA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fr-CA" sz="2400" b="1" u="sng" dirty="0">
                <a:solidFill>
                  <a:prstClr val="black"/>
                </a:solidFill>
              </a:rPr>
              <a:t>consiste </a:t>
            </a:r>
            <a:r>
              <a:rPr lang="fr-CA" sz="2400" b="1" u="sng" dirty="0" smtClean="0">
                <a:solidFill>
                  <a:prstClr val="black"/>
                </a:solidFill>
              </a:rPr>
              <a:t>de/du/des</a:t>
            </a:r>
          </a:p>
          <a:p>
            <a:pPr>
              <a:spcBef>
                <a:spcPts val="0"/>
              </a:spcBef>
            </a:pPr>
            <a:r>
              <a:rPr lang="fr-CA" sz="2400" dirty="0" smtClean="0">
                <a:solidFill>
                  <a:prstClr val="black"/>
                </a:solidFill>
              </a:rPr>
              <a:t>glands</a:t>
            </a:r>
            <a:endParaRPr lang="fr-C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4949"/>
            <a:ext cx="24384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625627" y="317029"/>
            <a:ext cx="4258741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 smtClean="0"/>
              <a:t>Système immunitaire</a:t>
            </a:r>
            <a:endParaRPr lang="fr-CA" sz="2800" b="1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625627" y="1479079"/>
            <a:ext cx="4258741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défend le corps contre les infections</a:t>
            </a:r>
          </a:p>
          <a:p>
            <a:endParaRPr lang="fr-CA" sz="2400" dirty="0" smtClean="0"/>
          </a:p>
          <a:p>
            <a:pPr marL="0" lvl="0" indent="0">
              <a:buNone/>
            </a:pPr>
            <a:r>
              <a:rPr lang="fr-CA" sz="2400" b="1" u="sng" dirty="0">
                <a:solidFill>
                  <a:prstClr val="black"/>
                </a:solidFill>
              </a:rPr>
              <a:t>consiste de/du/des</a:t>
            </a:r>
          </a:p>
          <a:p>
            <a:r>
              <a:rPr lang="fr-CA" sz="2400" dirty="0" smtClean="0"/>
              <a:t>lymphe</a:t>
            </a:r>
          </a:p>
          <a:p>
            <a:r>
              <a:rPr lang="fr-CA" sz="2400" dirty="0" smtClean="0"/>
              <a:t>rate ( « spleen »)</a:t>
            </a:r>
          </a:p>
          <a:p>
            <a:r>
              <a:rPr lang="fr-CA" sz="2400" dirty="0" smtClean="0"/>
              <a:t>globules blanches</a:t>
            </a:r>
          </a:p>
          <a:p>
            <a:endParaRPr lang="fr-CA" sz="2400" dirty="0" smtClean="0"/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43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33" y="763915"/>
            <a:ext cx="21526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70389"/>
            <a:ext cx="8953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22" y="2429633"/>
            <a:ext cx="102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73840"/>
            <a:ext cx="742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81" y="1107413"/>
            <a:ext cx="2218085" cy="227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73016"/>
            <a:ext cx="2736304" cy="328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1316038" y="3450007"/>
            <a:ext cx="352128" cy="5908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73663" y="1556792"/>
            <a:ext cx="11140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66842" y="3067808"/>
            <a:ext cx="7208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296866" y="3342432"/>
            <a:ext cx="3003326" cy="12791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16921" y="1615877"/>
            <a:ext cx="771078" cy="257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416922" y="2780928"/>
            <a:ext cx="1155078" cy="286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552" y="1886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L’organisation de </a:t>
            </a:r>
            <a:r>
              <a:rPr lang="fr-CA" sz="3200" dirty="0" smtClean="0"/>
              <a:t>la matière  </a:t>
            </a:r>
            <a:endParaRPr lang="fr-CA" sz="3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71800" y="5949280"/>
            <a:ext cx="645121" cy="5908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31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9078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L’organisation de l’organisme </a:t>
            </a:r>
            <a:endParaRPr lang="fr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479"/>
            <a:ext cx="9067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tissus du corps humain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2400" dirty="0" smtClean="0">
              <a:hlinkClick r:id="rId2"/>
            </a:endParaRPr>
          </a:p>
          <a:p>
            <a:pPr marL="0" indent="0">
              <a:buNone/>
            </a:pPr>
            <a:r>
              <a:rPr lang="en-CA" sz="2400" dirty="0" smtClean="0"/>
              <a:t>The Amoeba Sisters: Human </a:t>
            </a:r>
            <a:r>
              <a:rPr lang="en-CA" sz="2400" dirty="0"/>
              <a:t>Body Systems Functions Overview: The 11 Champions (Updated)</a:t>
            </a:r>
          </a:p>
          <a:p>
            <a:pPr marL="0" indent="0">
              <a:buNone/>
            </a:pPr>
            <a:r>
              <a:rPr lang="fr-CA" sz="2400" smtClean="0">
                <a:hlinkClick r:id="rId2"/>
              </a:rPr>
              <a:t>https</a:t>
            </a:r>
            <a:r>
              <a:rPr lang="fr-CA" sz="2400" dirty="0" smtClean="0">
                <a:hlinkClick r:id="rId2"/>
              </a:rPr>
              <a:t>://www.youtube.com/watch?v=gEUu-A2wfSE&amp;t=342s</a:t>
            </a:r>
            <a:endParaRPr lang="fr-CA" sz="2400" dirty="0" smtClean="0"/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8709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947"/>
            <a:ext cx="6984776" cy="659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2376264" cy="63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25627" y="317029"/>
            <a:ext cx="4258741" cy="1162050"/>
          </a:xfrm>
        </p:spPr>
        <p:txBody>
          <a:bodyPr anchor="ctr">
            <a:normAutofit/>
          </a:bodyPr>
          <a:lstStyle/>
          <a:p>
            <a:r>
              <a:rPr lang="fr-CA" sz="2800" dirty="0" smtClean="0"/>
              <a:t>Système cardiovasculaire</a:t>
            </a:r>
            <a:endParaRPr lang="fr-CA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625627" y="1479079"/>
            <a:ext cx="4258741" cy="46910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/>
              <a:t>transporte le sang, les nutriments, les gaz, et les déchets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/>
          </a:p>
          <a:p>
            <a:r>
              <a:rPr lang="fr-CA" sz="2400" b="1" u="sng" dirty="0" smtClean="0"/>
              <a:t>consiste de/du/des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/>
              <a:t>cœur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/>
              <a:t>vaisseaux sanguins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200" dirty="0" smtClean="0"/>
              <a:t>artères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200" dirty="0" smtClean="0"/>
              <a:t>veines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4604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07" y="404664"/>
            <a:ext cx="21812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625627" y="317029"/>
            <a:ext cx="4258741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 smtClean="0"/>
              <a:t>Appareil digestif</a:t>
            </a:r>
            <a:endParaRPr lang="fr-CA" sz="2800" b="1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625627" y="1479079"/>
            <a:ext cx="4258741" cy="46910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ingère la nourriture</a:t>
            </a:r>
          </a:p>
          <a:p>
            <a:r>
              <a:rPr lang="fr-CA" sz="2400" dirty="0" smtClean="0"/>
              <a:t>dégrade les aliments (nourriture)</a:t>
            </a:r>
          </a:p>
          <a:p>
            <a:r>
              <a:rPr lang="fr-CA" sz="2400" dirty="0" smtClean="0"/>
              <a:t>absorbe les nutriments</a:t>
            </a:r>
          </a:p>
          <a:p>
            <a:r>
              <a:rPr lang="fr-CA" sz="2400" dirty="0" smtClean="0"/>
              <a:t>élimine les déchets solides</a:t>
            </a:r>
          </a:p>
          <a:p>
            <a:endParaRPr lang="fr-CA" sz="2400" dirty="0" smtClean="0"/>
          </a:p>
          <a:p>
            <a:pPr marL="0" indent="0">
              <a:buNone/>
            </a:pPr>
            <a:r>
              <a:rPr lang="fr-CA" sz="2400" u="sng" dirty="0" smtClean="0"/>
              <a:t>consiste de/du/des</a:t>
            </a:r>
          </a:p>
          <a:p>
            <a:r>
              <a:rPr lang="fr-CA" sz="2400" dirty="0" smtClean="0"/>
              <a:t>bouche</a:t>
            </a:r>
          </a:p>
          <a:p>
            <a:r>
              <a:rPr lang="fr-CA" sz="2400" dirty="0" smtClean="0"/>
              <a:t>l’œsophage</a:t>
            </a:r>
          </a:p>
          <a:p>
            <a:r>
              <a:rPr lang="fr-CA" sz="2400" dirty="0" smtClean="0"/>
              <a:t>estomac</a:t>
            </a:r>
          </a:p>
          <a:p>
            <a:r>
              <a:rPr lang="fr-CA" sz="2400" dirty="0" smtClean="0"/>
              <a:t>foie ( « </a:t>
            </a:r>
            <a:r>
              <a:rPr lang="fr-CA" sz="2400" i="1" dirty="0" err="1" smtClean="0"/>
              <a:t>liver</a:t>
            </a:r>
            <a:r>
              <a:rPr lang="fr-CA" sz="2400" i="1" dirty="0" smtClean="0"/>
              <a:t> »</a:t>
            </a:r>
            <a:r>
              <a:rPr lang="fr-CA" sz="2400" dirty="0" smtClean="0"/>
              <a:t>)</a:t>
            </a:r>
          </a:p>
          <a:p>
            <a:r>
              <a:rPr lang="fr-CA" sz="2400" dirty="0" smtClean="0"/>
              <a:t>pancréas</a:t>
            </a:r>
          </a:p>
          <a:p>
            <a:r>
              <a:rPr lang="fr-CA" sz="2400" dirty="0" smtClean="0"/>
              <a:t>intestins</a:t>
            </a:r>
          </a:p>
          <a:p>
            <a:endParaRPr lang="fr-CA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78984" y="3824610"/>
            <a:ext cx="309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 smtClean="0"/>
              <a:t>vésicule biliaire </a:t>
            </a:r>
          </a:p>
          <a:p>
            <a:r>
              <a:rPr lang="fr-CA" sz="2200" dirty="0"/>
              <a:t>	</a:t>
            </a:r>
            <a:r>
              <a:rPr lang="fr-CA" sz="2200" dirty="0" smtClean="0"/>
              <a:t>(« </a:t>
            </a:r>
            <a:r>
              <a:rPr lang="fr-CA" sz="2200" i="1" dirty="0" err="1" smtClean="0"/>
              <a:t>gall</a:t>
            </a:r>
            <a:r>
              <a:rPr lang="fr-CA" sz="2200" i="1" dirty="0" smtClean="0"/>
              <a:t> </a:t>
            </a:r>
            <a:r>
              <a:rPr lang="fr-CA" sz="2200" i="1" dirty="0" err="1" smtClean="0"/>
              <a:t>bladder</a:t>
            </a:r>
            <a:r>
              <a:rPr lang="fr-CA" sz="2200" i="1" dirty="0" smtClean="0"/>
              <a:t> »</a:t>
            </a:r>
            <a:r>
              <a:rPr lang="fr-CA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 smtClean="0"/>
              <a:t>côlon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 smtClean="0"/>
              <a:t>rectum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 smtClean="0"/>
              <a:t>anus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25415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625627" y="317029"/>
            <a:ext cx="4258741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 smtClean="0"/>
              <a:t>Appareil respiratoire</a:t>
            </a:r>
            <a:endParaRPr lang="fr-CA" sz="2800" b="1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625627" y="1479079"/>
            <a:ext cx="4258741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maîtrise la respiration</a:t>
            </a:r>
          </a:p>
          <a:p>
            <a:r>
              <a:rPr lang="fr-CA" sz="2400" dirty="0" smtClean="0"/>
              <a:t>échange des gaz dans les poumons et les tissues</a:t>
            </a:r>
          </a:p>
          <a:p>
            <a:endParaRPr lang="fr-CA" sz="2400" dirty="0" smtClean="0"/>
          </a:p>
          <a:p>
            <a:pPr marL="0" indent="0">
              <a:buNone/>
            </a:pPr>
            <a:r>
              <a:rPr lang="fr-CA" sz="2400" b="1" u="sng" dirty="0" smtClean="0"/>
              <a:t>consiste de/du/des</a:t>
            </a:r>
          </a:p>
          <a:p>
            <a:r>
              <a:rPr lang="fr-CA" sz="2400" dirty="0" smtClean="0"/>
              <a:t>nez</a:t>
            </a:r>
          </a:p>
          <a:p>
            <a:r>
              <a:rPr lang="fr-CA" sz="2400" dirty="0" smtClean="0"/>
              <a:t>bouche</a:t>
            </a:r>
          </a:p>
          <a:p>
            <a:r>
              <a:rPr lang="fr-CA" sz="2400" dirty="0" smtClean="0"/>
              <a:t>poumons</a:t>
            </a:r>
          </a:p>
          <a:p>
            <a:endParaRPr lang="fr-CA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1336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0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7200"/>
            <a:ext cx="21145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625627" y="317029"/>
            <a:ext cx="4258741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 smtClean="0"/>
              <a:t>Appareil urinaire</a:t>
            </a:r>
            <a:endParaRPr lang="fr-CA" sz="2800" b="1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625627" y="1479079"/>
            <a:ext cx="4258741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élimine les déchets liquides et gazeux</a:t>
            </a:r>
          </a:p>
          <a:p>
            <a:endParaRPr lang="fr-CA" sz="2400" dirty="0" smtClean="0"/>
          </a:p>
          <a:p>
            <a:pPr marL="0" indent="0">
              <a:buNone/>
            </a:pPr>
            <a:r>
              <a:rPr lang="fr-CA" sz="2400" b="1" u="sng" dirty="0" smtClean="0"/>
              <a:t>consiste de/du/des</a:t>
            </a:r>
          </a:p>
          <a:p>
            <a:r>
              <a:rPr lang="fr-CA" sz="2400" dirty="0" smtClean="0"/>
              <a:t>vessie ( « </a:t>
            </a:r>
            <a:r>
              <a:rPr lang="fr-CA" sz="2400" i="1" dirty="0" err="1" smtClean="0"/>
              <a:t>bladder</a:t>
            </a:r>
            <a:r>
              <a:rPr lang="fr-CA" sz="2400" i="1" dirty="0" smtClean="0"/>
              <a:t> »</a:t>
            </a:r>
            <a:r>
              <a:rPr lang="fr-CA" sz="2400" dirty="0" smtClean="0"/>
              <a:t>)</a:t>
            </a:r>
          </a:p>
          <a:p>
            <a:r>
              <a:rPr lang="fr-CA" sz="2400" dirty="0" smtClean="0"/>
              <a:t>urètre</a:t>
            </a:r>
          </a:p>
          <a:p>
            <a:r>
              <a:rPr lang="fr-CA" sz="2400" dirty="0" smtClean="0"/>
              <a:t>reins ( « </a:t>
            </a:r>
            <a:r>
              <a:rPr lang="fr-CA" sz="2400" i="1" dirty="0" err="1" smtClean="0"/>
              <a:t>kidneys</a:t>
            </a:r>
            <a:r>
              <a:rPr lang="fr-CA" sz="2400" i="1" dirty="0" smtClean="0"/>
              <a:t> »</a:t>
            </a:r>
            <a:r>
              <a:rPr lang="fr-CA" sz="2400" dirty="0" smtClean="0"/>
              <a:t>)</a:t>
            </a:r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6291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3812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625627" y="317029"/>
            <a:ext cx="4258741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 smtClean="0"/>
              <a:t>Système musculaire</a:t>
            </a:r>
            <a:endParaRPr lang="fr-CA" sz="2800" b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625627" y="1479079"/>
            <a:ext cx="4258741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possède les muscles qui travaillent avec les os afin de faire bouger les parties du corps </a:t>
            </a:r>
          </a:p>
          <a:p>
            <a:r>
              <a:rPr lang="fr-CA" sz="2400" dirty="0" smtClean="0"/>
              <a:t>(os + muscles = mouvement)</a:t>
            </a:r>
          </a:p>
          <a:p>
            <a:endParaRPr lang="fr-CA" sz="2400" dirty="0" smtClean="0"/>
          </a:p>
          <a:p>
            <a:pPr marL="0" indent="0">
              <a:buNone/>
            </a:pPr>
            <a:r>
              <a:rPr lang="fr-CA" sz="2400" b="1" u="sng" dirty="0" smtClean="0"/>
              <a:t>consiste de/du/des</a:t>
            </a:r>
          </a:p>
          <a:p>
            <a:r>
              <a:rPr lang="fr-CA" sz="2400" dirty="0" smtClean="0"/>
              <a:t>muscles </a:t>
            </a:r>
          </a:p>
          <a:p>
            <a:pPr lvl="1"/>
            <a:r>
              <a:rPr lang="fr-CA" sz="2000" dirty="0" smtClean="0"/>
              <a:t>Muscle Lisse</a:t>
            </a:r>
          </a:p>
          <a:p>
            <a:pPr lvl="1"/>
            <a:r>
              <a:rPr lang="fr-CA" sz="2000" dirty="0" smtClean="0"/>
              <a:t>Muscle cardiaque</a:t>
            </a:r>
          </a:p>
          <a:p>
            <a:pPr lvl="1"/>
            <a:r>
              <a:rPr lang="fr-CA" sz="2000" dirty="0" smtClean="0"/>
              <a:t>Muscle squelettique</a:t>
            </a:r>
          </a:p>
          <a:p>
            <a:endParaRPr lang="fr-CA" sz="2400" dirty="0" smtClean="0"/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7271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6" y="542925"/>
            <a:ext cx="25431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625627" y="317029"/>
            <a:ext cx="4258741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 smtClean="0"/>
              <a:t>Système osseux</a:t>
            </a:r>
            <a:endParaRPr lang="fr-CA" sz="2800" b="1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625627" y="1479079"/>
            <a:ext cx="4258741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soutient, protège et travaille avec les muscles pour faire bouger les parties du corps</a:t>
            </a:r>
          </a:p>
          <a:p>
            <a:endParaRPr lang="fr-CA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fr-CA" sz="2400" b="1" u="sng" dirty="0">
                <a:solidFill>
                  <a:prstClr val="black"/>
                </a:solidFill>
              </a:rPr>
              <a:t>consiste de/du/des</a:t>
            </a:r>
          </a:p>
          <a:p>
            <a:r>
              <a:rPr lang="fr-CA" sz="2400" dirty="0" smtClean="0"/>
              <a:t>os </a:t>
            </a:r>
          </a:p>
          <a:p>
            <a:r>
              <a:rPr lang="fr-CA" sz="2400" dirty="0" smtClean="0"/>
              <a:t>crâne ( « </a:t>
            </a:r>
            <a:r>
              <a:rPr lang="fr-CA" sz="2400" i="1" dirty="0" err="1" smtClean="0"/>
              <a:t>skull</a:t>
            </a:r>
            <a:r>
              <a:rPr lang="fr-CA" sz="2400" dirty="0" smtClean="0"/>
              <a:t> »)</a:t>
            </a:r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5861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8853"/>
            <a:ext cx="1914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625627" y="317029"/>
            <a:ext cx="4258741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 smtClean="0"/>
              <a:t>Système tégumentaire</a:t>
            </a:r>
            <a:endParaRPr lang="fr-CA" sz="2800" b="1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625627" y="1479079"/>
            <a:ext cx="4258741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créer une barrière protectrice et imperméable autour du corps</a:t>
            </a:r>
          </a:p>
          <a:p>
            <a:endParaRPr lang="fr-CA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fr-CA" sz="2400" b="1" u="sng" dirty="0">
                <a:solidFill>
                  <a:prstClr val="black"/>
                </a:solidFill>
              </a:rPr>
              <a:t>consiste de/du/des</a:t>
            </a:r>
          </a:p>
          <a:p>
            <a:r>
              <a:rPr lang="fr-CA" sz="2400" dirty="0" smtClean="0"/>
              <a:t>la peau/poils </a:t>
            </a:r>
          </a:p>
          <a:p>
            <a:r>
              <a:rPr lang="fr-CA" sz="2400" dirty="0" smtClean="0"/>
              <a:t>les cheveux</a:t>
            </a:r>
          </a:p>
          <a:p>
            <a:r>
              <a:rPr lang="fr-CA" sz="2400" dirty="0" smtClean="0"/>
              <a:t>les ongles</a:t>
            </a:r>
          </a:p>
          <a:p>
            <a:endParaRPr lang="fr-CA" sz="2400" dirty="0" smtClean="0"/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5962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268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Les systèmes et les appareils du corps humain</vt:lpstr>
      <vt:lpstr>PowerPoint Presentation</vt:lpstr>
      <vt:lpstr>Système cardiovasculaire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tissus du corps humain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Jovina</dc:creator>
  <cp:lastModifiedBy>Jovina</cp:lastModifiedBy>
  <cp:revision>62</cp:revision>
  <dcterms:created xsi:type="dcterms:W3CDTF">2017-03-06T04:19:48Z</dcterms:created>
  <dcterms:modified xsi:type="dcterms:W3CDTF">2020-01-12T20:11:40Z</dcterms:modified>
</cp:coreProperties>
</file>